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61b84fb8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61b84fb8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61b84fb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61b84fb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61b84fb8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61b84fb8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61b84fb8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61b84fb8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61b84fb8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61b84fb8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61b84fb8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61b84fb8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61b84fb8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61b84fb8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61b84fb8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61b84fb8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61b84fb8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61b84fb8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61b84fb8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61b84fb8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61b84fb8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61b84fb8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61b84fb8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61b84fb8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61b84fb8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61b84fb8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61b84fb8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61b84fb8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61b84fb8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61b84fb8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61b84fb8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61b84fb8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61b84fb8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61b84fb8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61b84fb8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61b84fb8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61b84fb8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61b84fb8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61b84fb8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61b84fb8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61b84fb8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61b84fb8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61b84fb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61b84fb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61b84fb8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61b84fb8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61b84fb8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61b84fb8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61b84fb8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61b84fb8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61b84fb8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61b84fb8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61b84fb8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61b84fb8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61b84fb8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e61b84fb8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61b84fb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61b84fb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61b84fb8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61b84fb8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9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5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7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8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9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0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1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2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3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/>
          <p:nvPr/>
        </p:nvSpPr>
        <p:spPr>
          <a:xfrm>
            <a:off x="0" y="4881300"/>
            <a:ext cx="1218300" cy="262200"/>
          </a:xfrm>
          <a:prstGeom prst="rect">
            <a:avLst/>
          </a:prstGeom>
          <a:solidFill>
            <a:srgbClr val="FFFEF7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